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3"/>
  </p:notesMasterIdLst>
  <p:sldIdLst>
    <p:sldId id="352" r:id="rId4"/>
    <p:sldId id="347" r:id="rId5"/>
    <p:sldId id="260" r:id="rId6"/>
    <p:sldId id="307" r:id="rId7"/>
    <p:sldId id="308" r:id="rId8"/>
    <p:sldId id="312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54" r:id="rId19"/>
    <p:sldId id="353" r:id="rId20"/>
    <p:sldId id="364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D91A3-B04D-4069-9A9E-AEFAA6DDFCF0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A8095-3FDE-4C32-9FFD-9823377F8AF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E8C1F5C-192F-43AE-9B93-9A4C91D7CE9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82C7C59-FDF9-46DF-BE98-363BC3321E2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881C3E-C950-4D68-922A-406718DA8F79}"/>
              </a:ext>
            </a:extLst>
          </p:cNvPr>
          <p:cNvSpPr/>
          <p:nvPr userDrawn="1"/>
        </p:nvSpPr>
        <p:spPr>
          <a:xfrm>
            <a:off x="0" y="1534177"/>
            <a:ext cx="12192000" cy="2628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95D19A6A-2D5F-41E9-9D62-208AFD92323A}"/>
              </a:ext>
            </a:extLst>
          </p:cNvPr>
          <p:cNvGrpSpPr/>
          <p:nvPr userDrawn="1"/>
        </p:nvGrpSpPr>
        <p:grpSpPr>
          <a:xfrm>
            <a:off x="3132730" y="1364007"/>
            <a:ext cx="5926540" cy="3569007"/>
            <a:chOff x="4098364" y="1571764"/>
            <a:chExt cx="7301609" cy="4397082"/>
          </a:xfrm>
        </p:grpSpPr>
        <p:grpSp>
          <p:nvGrpSpPr>
            <p:cNvPr id="4" name="Graphic 55">
              <a:extLst>
                <a:ext uri="{FF2B5EF4-FFF2-40B4-BE49-F238E27FC236}">
                  <a16:creationId xmlns:a16="http://schemas.microsoft.com/office/drawing/2014/main" id="{1A1253F8-8155-44CE-A6CE-879B69AADEA5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29" name="Freeform: Shape 37">
                <a:extLst>
                  <a:ext uri="{FF2B5EF4-FFF2-40B4-BE49-F238E27FC236}">
                    <a16:creationId xmlns:a16="http://schemas.microsoft.com/office/drawing/2014/main" id="{7A49830E-8512-4F62-808C-7F43BAB9D97B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38">
                <a:extLst>
                  <a:ext uri="{FF2B5EF4-FFF2-40B4-BE49-F238E27FC236}">
                    <a16:creationId xmlns:a16="http://schemas.microsoft.com/office/drawing/2014/main" id="{B9F2936A-927A-4A6B-83E6-12505C62B97E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CD7FC7E1-54E2-4031-947B-E1237438A0A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38394E38-347B-4E2F-983C-4D0581D02AA8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1B0D60D2-3A3F-49F1-A438-D5167B4781D8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B64679F7-106E-4954-A073-AA53483B9231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48869693-3ABE-415F-9709-AE08846BC372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8C4A92C0-EA71-4274-811A-006D33D6D2FA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FDA5CE57-6F52-4898-BBD1-7EAE1C977249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0">
              <a:extLst>
                <a:ext uri="{FF2B5EF4-FFF2-40B4-BE49-F238E27FC236}">
                  <a16:creationId xmlns:a16="http://schemas.microsoft.com/office/drawing/2014/main" id="{8FEDC985-5118-4B4B-B34D-6D4C47E267D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9C604340-C651-4D4A-92A9-63FCC85BB73A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2705AC0B-2425-40FB-B143-6D7B17E937EE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85C268CE-434C-4649-9D09-EDF424B9BCA3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9BDD0917-3844-4226-AEA4-C6EE7F364C8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A28283EF-8464-4B20-A525-1159F40A3BD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766538D7-BA23-4B48-B914-B16A33C8B37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1977EA51-5010-479E-949D-906C67B83441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34">
                <a:extLst>
                  <a:ext uri="{FF2B5EF4-FFF2-40B4-BE49-F238E27FC236}">
                    <a16:creationId xmlns:a16="http://schemas.microsoft.com/office/drawing/2014/main" id="{513E2DFF-5359-492A-B0FC-A801DE8B35B0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35">
                <a:extLst>
                  <a:ext uri="{FF2B5EF4-FFF2-40B4-BE49-F238E27FC236}">
                    <a16:creationId xmlns:a16="http://schemas.microsoft.com/office/drawing/2014/main" id="{AE72057C-914B-4BF9-8194-BD037EC9DCB0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36">
                <a:extLst>
                  <a:ext uri="{FF2B5EF4-FFF2-40B4-BE49-F238E27FC236}">
                    <a16:creationId xmlns:a16="http://schemas.microsoft.com/office/drawing/2014/main" id="{15FD5D14-3A6E-4E8E-AD33-A9FF9D8BC56F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2B46E634-A837-4264-BB08-771EA7DF4E20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id="{897EC1F8-E2F8-402C-8079-CAE69CC92DE3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9F58A939-E080-4CBF-9142-030963C8BF66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id="{FBD641BD-719D-473B-A570-055E2B0B3562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: Rounded Corners 28">
              <a:extLst>
                <a:ext uri="{FF2B5EF4-FFF2-40B4-BE49-F238E27FC236}">
                  <a16:creationId xmlns:a16="http://schemas.microsoft.com/office/drawing/2014/main" id="{83704563-8A67-46CE-982E-9C4B2C5314ED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9">
              <a:extLst>
                <a:ext uri="{FF2B5EF4-FFF2-40B4-BE49-F238E27FC236}">
                  <a16:creationId xmlns:a16="http://schemas.microsoft.com/office/drawing/2014/main" id="{A88CA8B0-93EA-4055-BB65-BC37FFFEB07A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icture Placeholder 35">
            <a:extLst>
              <a:ext uri="{FF2B5EF4-FFF2-40B4-BE49-F238E27FC236}">
                <a16:creationId xmlns:a16="http://schemas.microsoft.com/office/drawing/2014/main" id="{F69440D4-11CB-4B0F-B581-1A8AF6BB0C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83615" y="1582796"/>
            <a:ext cx="4177605" cy="25817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48B1D88-E397-4FF3-9D80-769A86816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462059-8C4C-4109-8AC5-2B3BE0B08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AA062-5AE2-40D3-9A37-7CF7B2E5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9C75A7-1DDB-49EF-A3EF-A0A321A928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F6BDD4-7721-44CF-91F3-7CAE909EE602}"/>
              </a:ext>
            </a:extLst>
          </p:cNvPr>
          <p:cNvSpPr/>
          <p:nvPr userDrawn="1"/>
        </p:nvSpPr>
        <p:spPr>
          <a:xfrm>
            <a:off x="718008" y="2502724"/>
            <a:ext cx="2597468" cy="3725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87EED819-4DFF-4ACB-9C5A-985600DC8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30838" y="2701272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6801B2B-581B-4308-B935-05A673D630F3}"/>
              </a:ext>
            </a:extLst>
          </p:cNvPr>
          <p:cNvSpPr/>
          <p:nvPr userDrawn="1"/>
        </p:nvSpPr>
        <p:spPr>
          <a:xfrm>
            <a:off x="4400423" y="2497512"/>
            <a:ext cx="2597468" cy="3725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5">
            <a:extLst>
              <a:ext uri="{FF2B5EF4-FFF2-40B4-BE49-F238E27FC236}">
                <a16:creationId xmlns:a16="http://schemas.microsoft.com/office/drawing/2014/main" id="{3A92A66F-6989-43ED-82F9-1FB2FEE0A2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3253" y="2696060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F9440317-419B-48AA-A067-2D5D7C14C1BF}"/>
              </a:ext>
            </a:extLst>
          </p:cNvPr>
          <p:cNvSpPr/>
          <p:nvPr userDrawn="1"/>
        </p:nvSpPr>
        <p:spPr>
          <a:xfrm>
            <a:off x="8082838" y="2492300"/>
            <a:ext cx="2597468" cy="3725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AEF16489-F6D4-4782-89CC-60842B3379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95668" y="2690848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FDC951B-4827-4746-8C43-F73A37D3D2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604529" cy="6858000"/>
          </a:xfrm>
          <a:custGeom>
            <a:avLst/>
            <a:gdLst>
              <a:gd name="connsiteX0" fmla="*/ 0 w 5604529"/>
              <a:gd name="connsiteY0" fmla="*/ 0 h 6858000"/>
              <a:gd name="connsiteX1" fmla="*/ 4271478 w 5604529"/>
              <a:gd name="connsiteY1" fmla="*/ 0 h 6858000"/>
              <a:gd name="connsiteX2" fmla="*/ 4273236 w 5604529"/>
              <a:gd name="connsiteY2" fmla="*/ 0 h 6858000"/>
              <a:gd name="connsiteX3" fmla="*/ 4273236 w 5604529"/>
              <a:gd name="connsiteY3" fmla="*/ 1845 h 6858000"/>
              <a:gd name="connsiteX4" fmla="*/ 4285285 w 5604529"/>
              <a:gd name="connsiteY4" fmla="*/ 14484 h 6858000"/>
              <a:gd name="connsiteX5" fmla="*/ 5604529 w 5604529"/>
              <a:gd name="connsiteY5" fmla="*/ 3429000 h 6858000"/>
              <a:gd name="connsiteX6" fmla="*/ 4285285 w 5604529"/>
              <a:gd name="connsiteY6" fmla="*/ 6843518 h 6858000"/>
              <a:gd name="connsiteX7" fmla="*/ 4273236 w 5604529"/>
              <a:gd name="connsiteY7" fmla="*/ 6856156 h 6858000"/>
              <a:gd name="connsiteX8" fmla="*/ 4273236 w 5604529"/>
              <a:gd name="connsiteY8" fmla="*/ 6858000 h 6858000"/>
              <a:gd name="connsiteX9" fmla="*/ 4271478 w 5604529"/>
              <a:gd name="connsiteY9" fmla="*/ 6858000 h 6858000"/>
              <a:gd name="connsiteX10" fmla="*/ 0 w 560452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4529" h="6858000">
                <a:moveTo>
                  <a:pt x="0" y="0"/>
                </a:moveTo>
                <a:lnTo>
                  <a:pt x="4271478" y="0"/>
                </a:lnTo>
                <a:lnTo>
                  <a:pt x="4273236" y="0"/>
                </a:lnTo>
                <a:lnTo>
                  <a:pt x="4273236" y="1845"/>
                </a:lnTo>
                <a:lnTo>
                  <a:pt x="4285285" y="14484"/>
                </a:lnTo>
                <a:cubicBezTo>
                  <a:pt x="5104954" y="916319"/>
                  <a:pt x="5604529" y="2114320"/>
                  <a:pt x="5604529" y="3429000"/>
                </a:cubicBezTo>
                <a:cubicBezTo>
                  <a:pt x="5604529" y="4743682"/>
                  <a:pt x="5104954" y="5941681"/>
                  <a:pt x="4285285" y="6843518"/>
                </a:cubicBezTo>
                <a:lnTo>
                  <a:pt x="4273236" y="6856156"/>
                </a:lnTo>
                <a:lnTo>
                  <a:pt x="4273236" y="6858000"/>
                </a:lnTo>
                <a:lnTo>
                  <a:pt x="42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CB937F8-6809-4438-860D-0569869EC10E}"/>
              </a:ext>
            </a:extLst>
          </p:cNvPr>
          <p:cNvSpPr/>
          <p:nvPr userDrawn="1"/>
        </p:nvSpPr>
        <p:spPr>
          <a:xfrm rot="5400000">
            <a:off x="2049430" y="2663450"/>
            <a:ext cx="6474953" cy="1531100"/>
          </a:xfrm>
          <a:custGeom>
            <a:avLst/>
            <a:gdLst>
              <a:gd name="connsiteX0" fmla="*/ 1211925 w 2423855"/>
              <a:gd name="connsiteY0" fmla="*/ 0 h 573157"/>
              <a:gd name="connsiteX1" fmla="*/ 2421989 w 2423855"/>
              <a:gd name="connsiteY1" fmla="*/ 570662 h 573157"/>
              <a:gd name="connsiteX2" fmla="*/ 2423855 w 2423855"/>
              <a:gd name="connsiteY2" fmla="*/ 573157 h 573157"/>
              <a:gd name="connsiteX3" fmla="*/ 2356638 w 2423855"/>
              <a:gd name="connsiteY3" fmla="*/ 512067 h 573157"/>
              <a:gd name="connsiteX4" fmla="*/ 1211924 w 2423855"/>
              <a:gd name="connsiteY4" fmla="*/ 101125 h 573157"/>
              <a:gd name="connsiteX5" fmla="*/ 67210 w 2423855"/>
              <a:gd name="connsiteY5" fmla="*/ 512067 h 573157"/>
              <a:gd name="connsiteX6" fmla="*/ 0 w 2423855"/>
              <a:gd name="connsiteY6" fmla="*/ 573152 h 573157"/>
              <a:gd name="connsiteX7" fmla="*/ 1861 w 2423855"/>
              <a:gd name="connsiteY7" fmla="*/ 570662 h 573157"/>
              <a:gd name="connsiteX8" fmla="*/ 1211925 w 2423855"/>
              <a:gd name="connsiteY8" fmla="*/ 0 h 5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3855" h="573157">
                <a:moveTo>
                  <a:pt x="1211925" y="0"/>
                </a:moveTo>
                <a:cubicBezTo>
                  <a:pt x="1699088" y="0"/>
                  <a:pt x="2134367" y="222145"/>
                  <a:pt x="2421989" y="570662"/>
                </a:cubicBezTo>
                <a:lnTo>
                  <a:pt x="2423855" y="573157"/>
                </a:lnTo>
                <a:lnTo>
                  <a:pt x="2356638" y="512067"/>
                </a:lnTo>
                <a:cubicBezTo>
                  <a:pt x="2045561" y="255343"/>
                  <a:pt x="1646752" y="101125"/>
                  <a:pt x="1211924" y="101125"/>
                </a:cubicBezTo>
                <a:cubicBezTo>
                  <a:pt x="777096" y="101125"/>
                  <a:pt x="378287" y="255343"/>
                  <a:pt x="67210" y="512067"/>
                </a:cubicBezTo>
                <a:lnTo>
                  <a:pt x="0" y="573152"/>
                </a:lnTo>
                <a:lnTo>
                  <a:pt x="1861" y="570662"/>
                </a:lnTo>
                <a:cubicBezTo>
                  <a:pt x="289483" y="222145"/>
                  <a:pt x="724762" y="0"/>
                  <a:pt x="12119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1">
            <a:extLst>
              <a:ext uri="{FF2B5EF4-FFF2-40B4-BE49-F238E27FC236}">
                <a16:creationId xmlns:a16="http://schemas.microsoft.com/office/drawing/2014/main" id="{66A02148-4E08-45FA-B410-739D2D230151}"/>
              </a:ext>
            </a:extLst>
          </p:cNvPr>
          <p:cNvSpPr/>
          <p:nvPr userDrawn="1"/>
        </p:nvSpPr>
        <p:spPr>
          <a:xfrm>
            <a:off x="4695731" y="2028731"/>
            <a:ext cx="2800538" cy="28005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그림 개체 틀 3">
            <a:extLst>
              <a:ext uri="{FF2B5EF4-FFF2-40B4-BE49-F238E27FC236}">
                <a16:creationId xmlns:a16="http://schemas.microsoft.com/office/drawing/2014/main" id="{52249887-6DCE-47D2-92B6-232DD0DD244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3275" y="676275"/>
            <a:ext cx="5505450" cy="5505450"/>
          </a:xfrm>
          <a:custGeom>
            <a:avLst/>
            <a:gdLst>
              <a:gd name="connsiteX0" fmla="*/ 2752725 w 5505450"/>
              <a:gd name="connsiteY0" fmla="*/ 1356818 h 5505450"/>
              <a:gd name="connsiteX1" fmla="*/ 1356818 w 5505450"/>
              <a:gd name="connsiteY1" fmla="*/ 2752725 h 5505450"/>
              <a:gd name="connsiteX2" fmla="*/ 2752725 w 5505450"/>
              <a:gd name="connsiteY2" fmla="*/ 4148632 h 5505450"/>
              <a:gd name="connsiteX3" fmla="*/ 4148632 w 5505450"/>
              <a:gd name="connsiteY3" fmla="*/ 2752725 h 5505450"/>
              <a:gd name="connsiteX4" fmla="*/ 2752725 w 5505450"/>
              <a:gd name="connsiteY4" fmla="*/ 1356818 h 5505450"/>
              <a:gd name="connsiteX5" fmla="*/ 2752725 w 5505450"/>
              <a:gd name="connsiteY5" fmla="*/ 0 h 5505450"/>
              <a:gd name="connsiteX6" fmla="*/ 5505450 w 5505450"/>
              <a:gd name="connsiteY6" fmla="*/ 2752725 h 5505450"/>
              <a:gd name="connsiteX7" fmla="*/ 2752725 w 5505450"/>
              <a:gd name="connsiteY7" fmla="*/ 5505450 h 5505450"/>
              <a:gd name="connsiteX8" fmla="*/ 0 w 5505450"/>
              <a:gd name="connsiteY8" fmla="*/ 2752725 h 5505450"/>
              <a:gd name="connsiteX9" fmla="*/ 2752725 w 5505450"/>
              <a:gd name="connsiteY9" fmla="*/ 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5450" h="5505450">
                <a:moveTo>
                  <a:pt x="2752725" y="1356818"/>
                </a:moveTo>
                <a:cubicBezTo>
                  <a:pt x="1981787" y="1356818"/>
                  <a:pt x="1356818" y="1981787"/>
                  <a:pt x="1356818" y="2752725"/>
                </a:cubicBezTo>
                <a:cubicBezTo>
                  <a:pt x="1356818" y="3523663"/>
                  <a:pt x="1981787" y="4148632"/>
                  <a:pt x="2752725" y="4148632"/>
                </a:cubicBezTo>
                <a:cubicBezTo>
                  <a:pt x="3523663" y="4148632"/>
                  <a:pt x="4148632" y="3523663"/>
                  <a:pt x="4148632" y="2752725"/>
                </a:cubicBezTo>
                <a:cubicBezTo>
                  <a:pt x="4148632" y="1981787"/>
                  <a:pt x="3523663" y="1356818"/>
                  <a:pt x="2752725" y="1356818"/>
                </a:cubicBezTo>
                <a:close/>
                <a:moveTo>
                  <a:pt x="2752725" y="0"/>
                </a:moveTo>
                <a:cubicBezTo>
                  <a:pt x="4273013" y="0"/>
                  <a:pt x="5505450" y="1232437"/>
                  <a:pt x="5505450" y="2752725"/>
                </a:cubicBezTo>
                <a:cubicBezTo>
                  <a:pt x="5505450" y="4273013"/>
                  <a:pt x="4273013" y="5505450"/>
                  <a:pt x="2752725" y="5505450"/>
                </a:cubicBezTo>
                <a:cubicBezTo>
                  <a:pt x="1232437" y="5505450"/>
                  <a:pt x="0" y="4273013"/>
                  <a:pt x="0" y="2752725"/>
                </a:cubicBezTo>
                <a:cubicBezTo>
                  <a:pt x="0" y="1232437"/>
                  <a:pt x="1232437" y="0"/>
                  <a:pt x="27527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583499" y="4055403"/>
            <a:ext cx="528610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Online </a:t>
            </a:r>
            <a:r>
              <a:rPr lang="en-US" sz="5400" dirty="0" err="1">
                <a:solidFill>
                  <a:schemeClr val="bg1"/>
                </a:solidFill>
                <a:latin typeface="+mj-lt"/>
              </a:rPr>
              <a:t>websale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583499" y="5784960"/>
            <a:ext cx="52861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654B8B42-5803-41D1-913F-6C301EAD336B}"/>
              </a:ext>
            </a:extLst>
          </p:cNvPr>
          <p:cNvGrpSpPr/>
          <p:nvPr/>
        </p:nvGrpSpPr>
        <p:grpSpPr>
          <a:xfrm>
            <a:off x="10106096" y="2653062"/>
            <a:ext cx="1684599" cy="432917"/>
            <a:chOff x="28575" y="1871662"/>
            <a:chExt cx="12134850" cy="3118484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" name="Graphic 1">
              <a:extLst>
                <a:ext uri="{FF2B5EF4-FFF2-40B4-BE49-F238E27FC236}">
                  <a16:creationId xmlns:a16="http://schemas.microsoft.com/office/drawing/2014/main" id="{654B8B42-5803-41D1-913F-6C301EAD336B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956A415-B8A2-4A60-9439-DDFE21A83E2F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8" name="Graphic 1">
                <a:extLst>
                  <a:ext uri="{FF2B5EF4-FFF2-40B4-BE49-F238E27FC236}">
                    <a16:creationId xmlns:a16="http://schemas.microsoft.com/office/drawing/2014/main" id="{654B8B42-5803-41D1-913F-6C301EAD336B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BF55E03-EA07-4906-BB8F-E8D00F3A60D3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grpSp>
              <p:nvGrpSpPr>
                <p:cNvPr id="30" name="Graphic 1">
                  <a:extLst>
                    <a:ext uri="{FF2B5EF4-FFF2-40B4-BE49-F238E27FC236}">
                      <a16:creationId xmlns:a16="http://schemas.microsoft.com/office/drawing/2014/main" id="{654B8B42-5803-41D1-913F-6C301EAD336B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1BD0B22-2415-4008-BFAE-7EE8BEC602DA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r"/>
                    <a:endParaRPr 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32" name="Graphic 1">
                    <a:extLst>
                      <a:ext uri="{FF2B5EF4-FFF2-40B4-BE49-F238E27FC236}">
                        <a16:creationId xmlns:a16="http://schemas.microsoft.com/office/drawing/2014/main" id="{654B8B42-5803-41D1-913F-6C301EAD336B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B10E363-7F63-4F0C-B916-6CF34FC8F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r"/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8E0373-37EF-469E-89D2-6214E7756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r"/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B5BED2C-AECA-4184-8846-9498F6B013DD}"/>
              </a:ext>
            </a:extLst>
          </p:cNvPr>
          <p:cNvSpPr/>
          <p:nvPr/>
        </p:nvSpPr>
        <p:spPr>
          <a:xfrm>
            <a:off x="0" y="4076825"/>
            <a:ext cx="3090366" cy="2781175"/>
          </a:xfrm>
          <a:custGeom>
            <a:avLst/>
            <a:gdLst>
              <a:gd name="connsiteX0" fmla="*/ 0 w 3090366"/>
              <a:gd name="connsiteY0" fmla="*/ 0 h 2781175"/>
              <a:gd name="connsiteX1" fmla="*/ 16438 w 3090366"/>
              <a:gd name="connsiteY1" fmla="*/ 57885 h 2781175"/>
              <a:gd name="connsiteX2" fmla="*/ 3007543 w 3090366"/>
              <a:gd name="connsiteY2" fmla="*/ 2766385 h 2781175"/>
              <a:gd name="connsiteX3" fmla="*/ 3090366 w 3090366"/>
              <a:gd name="connsiteY3" fmla="*/ 2781175 h 2781175"/>
              <a:gd name="connsiteX4" fmla="*/ 0 w 3090366"/>
              <a:gd name="connsiteY4" fmla="*/ 2781175 h 2781175"/>
              <a:gd name="connsiteX5" fmla="*/ 0 w 3090366"/>
              <a:gd name="connsiteY5" fmla="*/ 415472 h 2781175"/>
              <a:gd name="connsiteX6" fmla="*/ 4089 w 3090366"/>
              <a:gd name="connsiteY6" fmla="*/ 460879 h 2781175"/>
              <a:gd name="connsiteX7" fmla="*/ 2078091 w 3090366"/>
              <a:gd name="connsiteY7" fmla="*/ 2581740 h 2781175"/>
              <a:gd name="connsiteX8" fmla="*/ 2123721 w 3090366"/>
              <a:gd name="connsiteY8" fmla="*/ 2587748 h 2781175"/>
              <a:gd name="connsiteX9" fmla="*/ 1933875 w 3090366"/>
              <a:gd name="connsiteY9" fmla="*/ 2520206 h 2781175"/>
              <a:gd name="connsiteX10" fmla="*/ 28733 w 3090366"/>
              <a:gd name="connsiteY10" fmla="*/ 386423 h 2781175"/>
              <a:gd name="connsiteX11" fmla="*/ 0 w 3090366"/>
              <a:gd name="connsiteY11" fmla="*/ 263633 h 2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0366" h="2781175">
                <a:moveTo>
                  <a:pt x="0" y="0"/>
                </a:moveTo>
                <a:lnTo>
                  <a:pt x="16438" y="57885"/>
                </a:lnTo>
                <a:cubicBezTo>
                  <a:pt x="441710" y="1425177"/>
                  <a:pt x="1586288" y="2475554"/>
                  <a:pt x="3007543" y="2766385"/>
                </a:cubicBezTo>
                <a:lnTo>
                  <a:pt x="3090366" y="2781175"/>
                </a:lnTo>
                <a:lnTo>
                  <a:pt x="0" y="2781175"/>
                </a:lnTo>
                <a:lnTo>
                  <a:pt x="0" y="415472"/>
                </a:lnTo>
                <a:lnTo>
                  <a:pt x="4089" y="460879"/>
                </a:lnTo>
                <a:cubicBezTo>
                  <a:pt x="147761" y="1528976"/>
                  <a:pt x="978557" y="2408478"/>
                  <a:pt x="2078091" y="2581740"/>
                </a:cubicBezTo>
                <a:lnTo>
                  <a:pt x="2123721" y="2587748"/>
                </a:lnTo>
                <a:lnTo>
                  <a:pt x="1933875" y="2520206"/>
                </a:lnTo>
                <a:cubicBezTo>
                  <a:pt x="994803" y="2149316"/>
                  <a:pt x="289208" y="1350770"/>
                  <a:pt x="28733" y="386423"/>
                </a:cubicBezTo>
                <a:lnTo>
                  <a:pt x="0" y="263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4C199A97-0782-4AD4-957F-4157AB3A287C}"/>
              </a:ext>
            </a:extLst>
          </p:cNvPr>
          <p:cNvSpPr/>
          <p:nvPr/>
        </p:nvSpPr>
        <p:spPr>
          <a:xfrm rot="10800000">
            <a:off x="9101634" y="1"/>
            <a:ext cx="3090366" cy="2781175"/>
          </a:xfrm>
          <a:custGeom>
            <a:avLst/>
            <a:gdLst>
              <a:gd name="connsiteX0" fmla="*/ 0 w 3090366"/>
              <a:gd name="connsiteY0" fmla="*/ 0 h 2781175"/>
              <a:gd name="connsiteX1" fmla="*/ 16438 w 3090366"/>
              <a:gd name="connsiteY1" fmla="*/ 57885 h 2781175"/>
              <a:gd name="connsiteX2" fmla="*/ 3007543 w 3090366"/>
              <a:gd name="connsiteY2" fmla="*/ 2766385 h 2781175"/>
              <a:gd name="connsiteX3" fmla="*/ 3090366 w 3090366"/>
              <a:gd name="connsiteY3" fmla="*/ 2781175 h 2781175"/>
              <a:gd name="connsiteX4" fmla="*/ 0 w 3090366"/>
              <a:gd name="connsiteY4" fmla="*/ 2781175 h 2781175"/>
              <a:gd name="connsiteX5" fmla="*/ 0 w 3090366"/>
              <a:gd name="connsiteY5" fmla="*/ 415472 h 2781175"/>
              <a:gd name="connsiteX6" fmla="*/ 4089 w 3090366"/>
              <a:gd name="connsiteY6" fmla="*/ 460879 h 2781175"/>
              <a:gd name="connsiteX7" fmla="*/ 2078091 w 3090366"/>
              <a:gd name="connsiteY7" fmla="*/ 2581740 h 2781175"/>
              <a:gd name="connsiteX8" fmla="*/ 2123721 w 3090366"/>
              <a:gd name="connsiteY8" fmla="*/ 2587748 h 2781175"/>
              <a:gd name="connsiteX9" fmla="*/ 1933875 w 3090366"/>
              <a:gd name="connsiteY9" fmla="*/ 2520206 h 2781175"/>
              <a:gd name="connsiteX10" fmla="*/ 28733 w 3090366"/>
              <a:gd name="connsiteY10" fmla="*/ 386423 h 2781175"/>
              <a:gd name="connsiteX11" fmla="*/ 0 w 3090366"/>
              <a:gd name="connsiteY11" fmla="*/ 263633 h 2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0366" h="2781175">
                <a:moveTo>
                  <a:pt x="0" y="0"/>
                </a:moveTo>
                <a:lnTo>
                  <a:pt x="16438" y="57885"/>
                </a:lnTo>
                <a:cubicBezTo>
                  <a:pt x="441710" y="1425177"/>
                  <a:pt x="1586288" y="2475554"/>
                  <a:pt x="3007543" y="2766385"/>
                </a:cubicBezTo>
                <a:lnTo>
                  <a:pt x="3090366" y="2781175"/>
                </a:lnTo>
                <a:lnTo>
                  <a:pt x="0" y="2781175"/>
                </a:lnTo>
                <a:lnTo>
                  <a:pt x="0" y="415472"/>
                </a:lnTo>
                <a:lnTo>
                  <a:pt x="4089" y="460879"/>
                </a:lnTo>
                <a:cubicBezTo>
                  <a:pt x="147761" y="1528976"/>
                  <a:pt x="978557" y="2408478"/>
                  <a:pt x="2078091" y="2581740"/>
                </a:cubicBezTo>
                <a:lnTo>
                  <a:pt x="2123721" y="2587748"/>
                </a:lnTo>
                <a:lnTo>
                  <a:pt x="1933875" y="2520206"/>
                </a:lnTo>
                <a:cubicBezTo>
                  <a:pt x="994803" y="2149316"/>
                  <a:pt x="289208" y="1350770"/>
                  <a:pt x="28733" y="386423"/>
                </a:cubicBezTo>
                <a:lnTo>
                  <a:pt x="0" y="263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1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92B1F-D9AA-0A94-FE16-2E0E7EC0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C7B5E-E19C-81E2-C257-CC2713D9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706"/>
            <a:ext cx="12192000" cy="4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5ADBB-09C2-7E4C-EB0F-D85E8952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097"/>
            <a:ext cx="12192000" cy="39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9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000B4-D9B7-5C4C-560C-7B7271BC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6" y="0"/>
            <a:ext cx="1152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A28DA-9F83-1483-1C9F-890AB2FF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186"/>
            <a:ext cx="12192000" cy="5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2CD80-96FC-4A75-6558-7ADC4583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06" y="1870575"/>
            <a:ext cx="8847587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3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FD403-B508-9540-073D-8AF7E83B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91482"/>
            <a:ext cx="4938188" cy="588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A4E54-14DE-EFFC-F7D0-25924EFC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16" y="2241541"/>
            <a:ext cx="7078824" cy="19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D7E81-75E6-AD24-F87D-5BE2C01F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22" y="1902080"/>
            <a:ext cx="3322608" cy="27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2D6BD-0EB8-14D0-AEC4-69FE9A29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27" y="2015367"/>
            <a:ext cx="2659610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2921F-6672-D27E-BC28-80B52AC3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5C4D481-787B-1E5C-F7E8-7AE711E7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79" y="1410924"/>
            <a:ext cx="5380186" cy="22633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029E55-C877-5C31-31E7-3E06072A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44" y="1410924"/>
            <a:ext cx="551735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87A049-666E-41FD-AF00-4D09116EFD9D}"/>
              </a:ext>
            </a:extLst>
          </p:cNvPr>
          <p:cNvGrpSpPr/>
          <p:nvPr/>
        </p:nvGrpSpPr>
        <p:grpSpPr>
          <a:xfrm>
            <a:off x="6289964" y="2769507"/>
            <a:ext cx="5902036" cy="1318987"/>
            <a:chOff x="6289964" y="4714489"/>
            <a:chExt cx="5902036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6289964" y="4714489"/>
              <a:ext cx="590203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6456218" y="5653820"/>
              <a:ext cx="5735684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283274" y="288978"/>
            <a:ext cx="361692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TABLE OF CONTETN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26CA3F-2AEB-40B7-B21A-D52906231BA5}"/>
              </a:ext>
            </a:extLst>
          </p:cNvPr>
          <p:cNvGrpSpPr/>
          <p:nvPr/>
        </p:nvGrpSpPr>
        <p:grpSpPr>
          <a:xfrm>
            <a:off x="4912278" y="2276669"/>
            <a:ext cx="7221969" cy="3532053"/>
            <a:chOff x="5982022" y="2427165"/>
            <a:chExt cx="6168560" cy="3301886"/>
          </a:xfrm>
        </p:grpSpPr>
        <p:grpSp>
          <p:nvGrpSpPr>
            <p:cNvPr id="17" name="Group 1">
              <a:extLst>
                <a:ext uri="{FF2B5EF4-FFF2-40B4-BE49-F238E27FC236}">
                  <a16:creationId xmlns:a16="http://schemas.microsoft.com/office/drawing/2014/main" id="{7DF4EB5C-8C5A-4308-A914-8AC4F8DB45DB}"/>
                </a:ext>
              </a:extLst>
            </p:cNvPr>
            <p:cNvGrpSpPr/>
            <p:nvPr/>
          </p:nvGrpSpPr>
          <p:grpSpPr>
            <a:xfrm>
              <a:off x="9576032" y="2427165"/>
              <a:ext cx="2320894" cy="661757"/>
              <a:chOff x="10953423" y="2386676"/>
              <a:chExt cx="2320894" cy="66175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98E4D-EA09-4A5F-8A69-5417A83232E9}"/>
                  </a:ext>
                </a:extLst>
              </p:cNvPr>
              <p:cNvSpPr txBox="1"/>
              <p:nvPr/>
            </p:nvSpPr>
            <p:spPr>
              <a:xfrm>
                <a:off x="10953423" y="2394451"/>
                <a:ext cx="1011061" cy="37403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CBB3D1-569D-4E51-89B1-46B4E7978A21}"/>
                  </a:ext>
                </a:extLst>
              </p:cNvPr>
              <p:cNvSpPr txBox="1"/>
              <p:nvPr/>
            </p:nvSpPr>
            <p:spPr>
              <a:xfrm>
                <a:off x="11490982" y="2386676"/>
                <a:ext cx="1783335" cy="661757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GB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P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ROBLEM DESCRIPTION</a:t>
                </a:r>
              </a:p>
            </p:txBody>
          </p:sp>
        </p:grp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40AD7590-03BB-4F8C-BB00-10A8BECCAB18}"/>
                </a:ext>
              </a:extLst>
            </p:cNvPr>
            <p:cNvGrpSpPr/>
            <p:nvPr/>
          </p:nvGrpSpPr>
          <p:grpSpPr>
            <a:xfrm>
              <a:off x="9576032" y="3028006"/>
              <a:ext cx="2574550" cy="949476"/>
              <a:chOff x="10953423" y="1525579"/>
              <a:chExt cx="2574550" cy="9494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F92E3-3262-4E3C-8A7D-F9CA5E50EF3E}"/>
                  </a:ext>
                </a:extLst>
              </p:cNvPr>
              <p:cNvSpPr txBox="1"/>
              <p:nvPr/>
            </p:nvSpPr>
            <p:spPr>
              <a:xfrm>
                <a:off x="10953423" y="1649574"/>
                <a:ext cx="1011061" cy="37403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0737EF-A488-4D82-BC32-9542F1BC960C}"/>
                  </a:ext>
                </a:extLst>
              </p:cNvPr>
              <p:cNvSpPr txBox="1"/>
              <p:nvPr/>
            </p:nvSpPr>
            <p:spPr>
              <a:xfrm>
                <a:off x="11490982" y="1525579"/>
                <a:ext cx="2036991" cy="94947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GB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DESIGN AND INSTALL SOLUTION</a:t>
                </a:r>
                <a:endParaRPr lang="en-US" altLang="ko-KR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5AC19986-2141-42AB-906E-55B84C4DC7CC}"/>
                </a:ext>
              </a:extLst>
            </p:cNvPr>
            <p:cNvGrpSpPr/>
            <p:nvPr/>
          </p:nvGrpSpPr>
          <p:grpSpPr>
            <a:xfrm>
              <a:off x="9589611" y="4032126"/>
              <a:ext cx="1305936" cy="374038"/>
              <a:chOff x="10967002" y="1067761"/>
              <a:chExt cx="1305936" cy="3740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295D3F-7A11-4F2D-9892-A69CF8875F29}"/>
                  </a:ext>
                </a:extLst>
              </p:cNvPr>
              <p:cNvSpPr txBox="1"/>
              <p:nvPr/>
            </p:nvSpPr>
            <p:spPr>
              <a:xfrm>
                <a:off x="10967002" y="1067761"/>
                <a:ext cx="1011061" cy="37403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E6E335-DF1C-41E0-87D4-A6E21A3D2C1D}"/>
                  </a:ext>
                </a:extLst>
              </p:cNvPr>
              <p:cNvSpPr txBox="1"/>
              <p:nvPr/>
            </p:nvSpPr>
            <p:spPr>
              <a:xfrm>
                <a:off x="11458955" y="1067762"/>
                <a:ext cx="813983" cy="374037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GB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TEST</a:t>
                </a:r>
                <a:endParaRPr lang="en-US" altLang="ko-KR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13">
              <a:extLst>
                <a:ext uri="{FF2B5EF4-FFF2-40B4-BE49-F238E27FC236}">
                  <a16:creationId xmlns:a16="http://schemas.microsoft.com/office/drawing/2014/main" id="{2F94683F-0848-464B-A792-E9592D8FC1FE}"/>
                </a:ext>
              </a:extLst>
            </p:cNvPr>
            <p:cNvGrpSpPr/>
            <p:nvPr/>
          </p:nvGrpSpPr>
          <p:grpSpPr>
            <a:xfrm>
              <a:off x="5982022" y="5355014"/>
              <a:ext cx="6161130" cy="374037"/>
              <a:chOff x="7359413" y="928711"/>
              <a:chExt cx="6161130" cy="3740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EA90B5-5168-4AD9-BB02-3415A6355052}"/>
                  </a:ext>
                </a:extLst>
              </p:cNvPr>
              <p:cNvSpPr txBox="1"/>
              <p:nvPr/>
            </p:nvSpPr>
            <p:spPr>
              <a:xfrm>
                <a:off x="7359413" y="928711"/>
                <a:ext cx="1011061" cy="37403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III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9610D4-54A9-4D70-9AB5-5BEECE6214F6}"/>
                  </a:ext>
                </a:extLst>
              </p:cNvPr>
              <p:cNvSpPr txBox="1"/>
              <p:nvPr/>
            </p:nvSpPr>
            <p:spPr>
              <a:xfrm>
                <a:off x="7817352" y="928711"/>
                <a:ext cx="5703191" cy="374037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CONCLUSION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28E88E-6148-9FB9-ECEC-C98AB2B5B989}"/>
              </a:ext>
            </a:extLst>
          </p:cNvPr>
          <p:cNvSpPr txBox="1"/>
          <p:nvPr/>
        </p:nvSpPr>
        <p:spPr>
          <a:xfrm>
            <a:off x="9144458" y="1373830"/>
            <a:ext cx="2087876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II. SYSTEM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306B5-9FAA-815A-4B91-F6734C3B69A3}"/>
              </a:ext>
            </a:extLst>
          </p:cNvPr>
          <p:cNvSpPr txBox="1"/>
          <p:nvPr/>
        </p:nvSpPr>
        <p:spPr>
          <a:xfrm>
            <a:off x="5052062" y="1373830"/>
            <a:ext cx="2087876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I. LEARN ABOUT PHP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21603-3E31-3B85-477E-7F082BB5C581}"/>
              </a:ext>
            </a:extLst>
          </p:cNvPr>
          <p:cNvSpPr txBox="1"/>
          <p:nvPr/>
        </p:nvSpPr>
        <p:spPr>
          <a:xfrm>
            <a:off x="5659764" y="2286935"/>
            <a:ext cx="208787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ABOUT PHP LARAVEL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3DD2E-A0F7-87F6-2D88-B29EF7101939}"/>
              </a:ext>
            </a:extLst>
          </p:cNvPr>
          <p:cNvSpPr txBox="1"/>
          <p:nvPr/>
        </p:nvSpPr>
        <p:spPr>
          <a:xfrm>
            <a:off x="5659764" y="3024298"/>
            <a:ext cx="2673509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CHARACTERISTICS OF LARAVEL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F025C-7823-E0AD-2972-478ACD5FF23E}"/>
              </a:ext>
            </a:extLst>
          </p:cNvPr>
          <p:cNvSpPr txBox="1"/>
          <p:nvPr/>
        </p:nvSpPr>
        <p:spPr>
          <a:xfrm>
            <a:off x="5659764" y="3789308"/>
            <a:ext cx="2673509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ADVANTAGES OF LARAVEL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F044-781E-8D6D-D9CE-E17183FA2A34}"/>
              </a:ext>
            </a:extLst>
          </p:cNvPr>
          <p:cNvSpPr txBox="1"/>
          <p:nvPr/>
        </p:nvSpPr>
        <p:spPr>
          <a:xfrm>
            <a:off x="5659763" y="4556505"/>
            <a:ext cx="2673509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REAL APPLICATION OF LARAVEL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956C1-27DF-A4C8-984F-45523C3D8F06}"/>
              </a:ext>
            </a:extLst>
          </p:cNvPr>
          <p:cNvSpPr txBox="1"/>
          <p:nvPr/>
        </p:nvSpPr>
        <p:spPr>
          <a:xfrm>
            <a:off x="4912278" y="2292631"/>
            <a:ext cx="1183721" cy="40011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06998-72F1-21DE-CAEB-6C61BD8A5D2A}"/>
              </a:ext>
            </a:extLst>
          </p:cNvPr>
          <p:cNvSpPr txBox="1"/>
          <p:nvPr/>
        </p:nvSpPr>
        <p:spPr>
          <a:xfrm>
            <a:off x="4912278" y="3082092"/>
            <a:ext cx="1183721" cy="40010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BD6B4-5FD3-45DB-DE6F-241834DB5624}"/>
              </a:ext>
            </a:extLst>
          </p:cNvPr>
          <p:cNvSpPr txBox="1"/>
          <p:nvPr/>
        </p:nvSpPr>
        <p:spPr>
          <a:xfrm>
            <a:off x="4912278" y="3846800"/>
            <a:ext cx="11837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683BFB-8629-02AD-7AD6-3033F5A30424}"/>
              </a:ext>
            </a:extLst>
          </p:cNvPr>
          <p:cNvSpPr txBox="1"/>
          <p:nvPr/>
        </p:nvSpPr>
        <p:spPr>
          <a:xfrm>
            <a:off x="4912278" y="4661738"/>
            <a:ext cx="11837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b="1" dirty="0">
                <a:solidFill>
                  <a:schemeClr val="tx1"/>
                </a:solidFill>
                <a:cs typeface="Arial" pitchFamily="34" charset="0"/>
              </a:rPr>
              <a:t>LEARN ABOUT PHP LARAVEL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0C1AF41-EE12-4D38-BCA8-0025FDD84F71}"/>
              </a:ext>
            </a:extLst>
          </p:cNvPr>
          <p:cNvSpPr txBox="1">
            <a:spLocks/>
          </p:cNvSpPr>
          <p:nvPr/>
        </p:nvSpPr>
        <p:spPr>
          <a:xfrm>
            <a:off x="667079" y="2162649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b="1" dirty="0">
                <a:solidFill>
                  <a:schemeClr val="accent1"/>
                </a:solidFill>
              </a:rPr>
              <a:t>About Laravel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8B55F3-BF1B-4BBF-8DBB-FCB78C846B5C}"/>
              </a:ext>
            </a:extLst>
          </p:cNvPr>
          <p:cNvSpPr txBox="1">
            <a:spLocks/>
          </p:cNvSpPr>
          <p:nvPr/>
        </p:nvSpPr>
        <p:spPr>
          <a:xfrm>
            <a:off x="4413218" y="2112397"/>
            <a:ext cx="2639136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b="1" dirty="0">
                <a:solidFill>
                  <a:schemeClr val="accent2"/>
                </a:solidFill>
              </a:rPr>
              <a:t>Characteristic of Laravel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E588600-BEFA-4982-B247-866364B470C8}"/>
              </a:ext>
            </a:extLst>
          </p:cNvPr>
          <p:cNvSpPr txBox="1">
            <a:spLocks/>
          </p:cNvSpPr>
          <p:nvPr/>
        </p:nvSpPr>
        <p:spPr>
          <a:xfrm>
            <a:off x="8031909" y="2152226"/>
            <a:ext cx="2498950" cy="15243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b="1" dirty="0">
                <a:solidFill>
                  <a:schemeClr val="accent3"/>
                </a:solidFill>
              </a:rPr>
              <a:t>Advance of Laravel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515C98-9813-DFD0-274B-7AD19B8BB5E4}"/>
              </a:ext>
            </a:extLst>
          </p:cNvPr>
          <p:cNvSpPr txBox="1"/>
          <p:nvPr/>
        </p:nvSpPr>
        <p:spPr>
          <a:xfrm>
            <a:off x="667078" y="2559823"/>
            <a:ext cx="27665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Inter"/>
              </a:rPr>
              <a:t>Laravel is a free and open-source PHP framework that provides a set of tools and resources to build modern PHP applications. With a complete ecosystem leveraging its built-in features, and a variety of compatible packages and extensions, Laravel has seen its popularity grow rapidly in the past few years, with many developers adopting it as their framework of choice for a streamlined development process.</a:t>
            </a:r>
            <a:endParaRPr lang="en-US" sz="1600" b="0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01D2ED-8626-0876-FF42-469A6FBA4B86}"/>
              </a:ext>
            </a:extLst>
          </p:cNvPr>
          <p:cNvSpPr txBox="1"/>
          <p:nvPr/>
        </p:nvSpPr>
        <p:spPr>
          <a:xfrm>
            <a:off x="4349493" y="2425512"/>
            <a:ext cx="27665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Simple: Laravel functions are easy to understand and implement.</a:t>
            </a:r>
          </a:p>
          <a:p>
            <a:r>
              <a:rPr lang="en-US" sz="1400" dirty="0"/>
              <a:t>In short: most Laravel functionality works seamlessly with very minimal configuration, relying on standard rules to reduce code-bloat</a:t>
            </a:r>
          </a:p>
          <a:p>
            <a:r>
              <a:rPr lang="en-US" sz="1400" dirty="0"/>
              <a:t>Well presented: the Laravel manual is very complete and up-to-date. The developer who created the framework always updates the documentation before releasing a new version, ensuring that learners of programming always have the most up-to-date documentation.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EA787-6E19-5B3D-5E52-6F95D17CC12B}"/>
              </a:ext>
            </a:extLst>
          </p:cNvPr>
          <p:cNvSpPr txBox="1"/>
          <p:nvPr/>
        </p:nvSpPr>
        <p:spPr>
          <a:xfrm>
            <a:off x="8152623" y="2425512"/>
            <a:ext cx="237823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Enhanced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High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Powerful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Open Source &amp; dedicated support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Blade Templating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Migration of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MVC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Object-Oriented Libraries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Future-ready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151515"/>
                </a:solidFill>
                <a:effectLst/>
                <a:latin typeface="Sarabun"/>
              </a:rPr>
              <a:t>Unit-Testing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i="0" dirty="0">
              <a:solidFill>
                <a:srgbClr val="151515"/>
              </a:solidFill>
              <a:effectLst/>
              <a:latin typeface="Sarabun"/>
            </a:endParaRPr>
          </a:p>
          <a:p>
            <a:endParaRPr lang="en-US" sz="1600" i="0" dirty="0">
              <a:solidFill>
                <a:srgbClr val="151515"/>
              </a:solidFill>
              <a:effectLst/>
              <a:latin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>
            <a:extLst>
              <a:ext uri="{FF2B5EF4-FFF2-40B4-BE49-F238E27FC236}">
                <a16:creationId xmlns:a16="http://schemas.microsoft.com/office/drawing/2014/main" id="{FC19C83F-D192-4C02-920C-2C69B2D67414}"/>
              </a:ext>
            </a:extLst>
          </p:cNvPr>
          <p:cNvSpPr txBox="1"/>
          <p:nvPr/>
        </p:nvSpPr>
        <p:spPr>
          <a:xfrm>
            <a:off x="131029" y="0"/>
            <a:ext cx="565407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b="1" dirty="0">
                <a:cs typeface="Arial" pitchFamily="34" charset="0"/>
              </a:rPr>
              <a:t>REAL APPLICATION OF LARAVEL</a:t>
            </a:r>
            <a:endParaRPr lang="en-US" altLang="ko-KR" sz="4000" b="1" dirty="0"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6A4BD-01B1-C9DE-99AE-761889B5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25" y="3317507"/>
            <a:ext cx="6058425" cy="341405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B02A9EE-FF12-2890-0F64-8B1DA281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8" y="1323440"/>
            <a:ext cx="5179385" cy="278203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030E50C-FE62-FDDA-7D6A-962F83F6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5818"/>
            <a:ext cx="5557936" cy="32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12DEBD2-E0FE-42B5-8041-1E1F4E275C79}"/>
              </a:ext>
            </a:extLst>
          </p:cNvPr>
          <p:cNvGrpSpPr/>
          <p:nvPr/>
        </p:nvGrpSpPr>
        <p:grpSpPr>
          <a:xfrm>
            <a:off x="7407837" y="2704744"/>
            <a:ext cx="3442031" cy="3511701"/>
            <a:chOff x="1774871" y="1545842"/>
            <a:chExt cx="3442031" cy="35117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1A5AB9-FEE8-42ED-BFFB-74B301B60D61}"/>
                </a:ext>
              </a:extLst>
            </p:cNvPr>
            <p:cNvSpPr txBox="1"/>
            <p:nvPr userDrawn="1"/>
          </p:nvSpPr>
          <p:spPr>
            <a:xfrm>
              <a:off x="2165346" y="1789752"/>
              <a:ext cx="2878364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You can simply impress your audience and add a unique zing and appeal to your Presentations. 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자유형: 도형 14">
              <a:extLst>
                <a:ext uri="{FF2B5EF4-FFF2-40B4-BE49-F238E27FC236}">
                  <a16:creationId xmlns:a16="http://schemas.microsoft.com/office/drawing/2014/main" id="{A4391BF9-B053-429C-B1DD-F62810E4F479}"/>
                </a:ext>
              </a:extLst>
            </p:cNvPr>
            <p:cNvSpPr/>
            <p:nvPr userDrawn="1"/>
          </p:nvSpPr>
          <p:spPr>
            <a:xfrm rot="10800000">
              <a:off x="4689450" y="4569723"/>
              <a:ext cx="527452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Freeform: Shape 5">
              <a:extLst>
                <a:ext uri="{FF2B5EF4-FFF2-40B4-BE49-F238E27FC236}">
                  <a16:creationId xmlns:a16="http://schemas.microsoft.com/office/drawing/2014/main" id="{838C4FE6-B140-48F4-8940-ED8C04E40A60}"/>
                </a:ext>
              </a:extLst>
            </p:cNvPr>
            <p:cNvSpPr/>
            <p:nvPr userDrawn="1"/>
          </p:nvSpPr>
          <p:spPr>
            <a:xfrm>
              <a:off x="1774871" y="1545842"/>
              <a:ext cx="527452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95FD6C-8362-4302-B4D9-37B2FBE7D7BF}"/>
              </a:ext>
            </a:extLst>
          </p:cNvPr>
          <p:cNvSpPr txBox="1"/>
          <p:nvPr/>
        </p:nvSpPr>
        <p:spPr>
          <a:xfrm>
            <a:off x="6390966" y="475255"/>
            <a:ext cx="42035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102BC-E90B-434C-86B9-10EB020A8C27}"/>
              </a:ext>
            </a:extLst>
          </p:cNvPr>
          <p:cNvSpPr txBox="1"/>
          <p:nvPr/>
        </p:nvSpPr>
        <p:spPr>
          <a:xfrm>
            <a:off x="7407837" y="1371342"/>
            <a:ext cx="45267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169F5B-008F-4808-9680-FB8352863A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217773" cy="6858000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23EA8-5B40-0BDD-69A4-4AE87958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" y="526675"/>
            <a:ext cx="5502317" cy="53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85E3-AE4B-8DB8-ED19-00AD1BD7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15" y="1228020"/>
            <a:ext cx="7924800" cy="44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21908-99C2-A05E-B914-217401E6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299025"/>
            <a:ext cx="5601185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523F1-CAA3-EDB3-EF70-5DB1D3E1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323581"/>
            <a:ext cx="12002540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D45FC-6A0E-1A1C-1E98-E971DE36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38"/>
            <a:ext cx="12192000" cy="6017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7CC9F-4EDD-4312-9E60-E5EA22AD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447"/>
            <a:ext cx="12192000" cy="47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51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5759</TotalTime>
  <Words>260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Inter</vt:lpstr>
      <vt:lpstr>Sarabun</vt:lpstr>
      <vt:lpstr>Verdana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nguyễn anh</cp:lastModifiedBy>
  <cp:revision>68</cp:revision>
  <dcterms:created xsi:type="dcterms:W3CDTF">2020-01-20T05:08:25Z</dcterms:created>
  <dcterms:modified xsi:type="dcterms:W3CDTF">2022-12-16T16:16:00Z</dcterms:modified>
</cp:coreProperties>
</file>